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sldIdLst>
    <p:sldId id="278" r:id="rId5"/>
    <p:sldId id="282" r:id="rId6"/>
    <p:sldId id="283" r:id="rId7"/>
    <p:sldId id="285" r:id="rId8"/>
    <p:sldId id="286" r:id="rId9"/>
    <p:sldId id="270" r:id="rId10"/>
    <p:sldId id="274" r:id="rId11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e Cromhout" userId="dc64cbbc-055f-4f50-b085-8a072fc338ca" providerId="ADAL" clId="{FFDE377F-036A-4941-81D0-5DCFF6ABC29B}"/>
    <pc:docChg chg="custSel delSld modSld">
      <pc:chgData name="Sue Cromhout" userId="dc64cbbc-055f-4f50-b085-8a072fc338ca" providerId="ADAL" clId="{FFDE377F-036A-4941-81D0-5DCFF6ABC29B}" dt="2022-11-23T13:31:00.471" v="87" actId="47"/>
      <pc:docMkLst>
        <pc:docMk/>
      </pc:docMkLst>
      <pc:sldChg chg="modSp mod">
        <pc:chgData name="Sue Cromhout" userId="dc64cbbc-055f-4f50-b085-8a072fc338ca" providerId="ADAL" clId="{FFDE377F-036A-4941-81D0-5DCFF6ABC29B}" dt="2022-11-23T13:12:14.198" v="16" actId="20577"/>
        <pc:sldMkLst>
          <pc:docMk/>
          <pc:sldMk cId="3349779659" sldId="264"/>
        </pc:sldMkLst>
        <pc:spChg chg="mod">
          <ac:chgData name="Sue Cromhout" userId="dc64cbbc-055f-4f50-b085-8a072fc338ca" providerId="ADAL" clId="{FFDE377F-036A-4941-81D0-5DCFF6ABC29B}" dt="2022-11-23T13:12:07.607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FFDE377F-036A-4941-81D0-5DCFF6ABC29B}" dt="2022-11-23T13:12:14.198" v="16" actId="20577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FFDE377F-036A-4941-81D0-5DCFF6ABC29B}" dt="2022-11-23T13:13:00.315" v="19"/>
        <pc:sldMkLst>
          <pc:docMk/>
          <pc:sldMk cId="3282449821" sldId="265"/>
        </pc:sldMkLst>
        <pc:spChg chg="mod">
          <ac:chgData name="Sue Cromhout" userId="dc64cbbc-055f-4f50-b085-8a072fc338ca" providerId="ADAL" clId="{FFDE377F-036A-4941-81D0-5DCFF6ABC29B}" dt="2022-11-23T13:12:19.889" v="17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FFDE377F-036A-4941-81D0-5DCFF6ABC29B}" dt="2022-11-23T13:13:00.315" v="19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FFDE377F-036A-4941-81D0-5DCFF6ABC29B}" dt="2022-11-23T13:25:57.120" v="53" actId="1076"/>
        <pc:sldMkLst>
          <pc:docMk/>
          <pc:sldMk cId="2981958359" sldId="266"/>
        </pc:sldMkLst>
        <pc:spChg chg="mod">
          <ac:chgData name="Sue Cromhout" userId="dc64cbbc-055f-4f50-b085-8a072fc338ca" providerId="ADAL" clId="{FFDE377F-036A-4941-81D0-5DCFF6ABC29B}" dt="2022-11-23T13:25:57.120" v="53" actId="1076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FFDE377F-036A-4941-81D0-5DCFF6ABC29B}" dt="2022-11-23T13:25:45.448" v="52" actId="14100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FFDE377F-036A-4941-81D0-5DCFF6ABC29B}" dt="2022-11-23T13:23:28.471" v="30" actId="478"/>
          <ac:spMkLst>
            <pc:docMk/>
            <pc:sldMk cId="2981958359" sldId="266"/>
            <ac:spMk id="4" creationId="{B82648B4-3289-2DDA-036D-D871BBBAE93C}"/>
          </ac:spMkLst>
        </pc:spChg>
        <pc:spChg chg="add del mod ord">
          <ac:chgData name="Sue Cromhout" userId="dc64cbbc-055f-4f50-b085-8a072fc338ca" providerId="ADAL" clId="{FFDE377F-036A-4941-81D0-5DCFF6ABC29B}" dt="2022-11-23T13:25:14.054" v="46" actId="478"/>
          <ac:spMkLst>
            <pc:docMk/>
            <pc:sldMk cId="2981958359" sldId="266"/>
            <ac:spMk id="5" creationId="{7AA65815-D1B7-E6A4-D9D4-B6AE09F16688}"/>
          </ac:spMkLst>
        </pc:spChg>
        <pc:picChg chg="add mod ord modCrop">
          <ac:chgData name="Sue Cromhout" userId="dc64cbbc-055f-4f50-b085-8a072fc338ca" providerId="ADAL" clId="{FFDE377F-036A-4941-81D0-5DCFF6ABC29B}" dt="2022-11-23T13:25:23.024" v="48" actId="167"/>
          <ac:picMkLst>
            <pc:docMk/>
            <pc:sldMk cId="2981958359" sldId="266"/>
            <ac:picMk id="8" creationId="{01CB02C8-1C7A-283A-597C-9AA84930F3FD}"/>
          </ac:picMkLst>
        </pc:picChg>
      </pc:sldChg>
      <pc:sldChg chg="addSp delSp modSp mod">
        <pc:chgData name="Sue Cromhout" userId="dc64cbbc-055f-4f50-b085-8a072fc338ca" providerId="ADAL" clId="{FFDE377F-036A-4941-81D0-5DCFF6ABC29B}" dt="2022-11-23T13:28:14.909" v="64" actId="1076"/>
        <pc:sldMkLst>
          <pc:docMk/>
          <pc:sldMk cId="1148643050" sldId="267"/>
        </pc:sldMkLst>
        <pc:spChg chg="mod">
          <ac:chgData name="Sue Cromhout" userId="dc64cbbc-055f-4f50-b085-8a072fc338ca" providerId="ADAL" clId="{FFDE377F-036A-4941-81D0-5DCFF6ABC29B}" dt="2022-11-23T13:15:26.701" v="25"/>
          <ac:spMkLst>
            <pc:docMk/>
            <pc:sldMk cId="1148643050" sldId="267"/>
            <ac:spMk id="2" creationId="{0AD98B9C-04E9-5F59-478B-0A2088285445}"/>
          </ac:spMkLst>
        </pc:spChg>
        <pc:spChg chg="add mod ord">
          <ac:chgData name="Sue Cromhout" userId="dc64cbbc-055f-4f50-b085-8a072fc338ca" providerId="ADAL" clId="{FFDE377F-036A-4941-81D0-5DCFF6ABC29B}" dt="2022-11-23T13:27:45.566" v="57" actId="167"/>
          <ac:spMkLst>
            <pc:docMk/>
            <pc:sldMk cId="1148643050" sldId="267"/>
            <ac:spMk id="3" creationId="{1D5506DD-E784-0E16-DE97-1E57A23534DA}"/>
          </ac:spMkLst>
        </pc:spChg>
        <pc:spChg chg="del">
          <ac:chgData name="Sue Cromhout" userId="dc64cbbc-055f-4f50-b085-8a072fc338ca" providerId="ADAL" clId="{FFDE377F-036A-4941-81D0-5DCFF6ABC29B}" dt="2022-11-23T13:27:28.961" v="54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FFDE377F-036A-4941-81D0-5DCFF6ABC29B}" dt="2022-11-23T13:15:48.703" v="29" actId="113"/>
          <ac:spMkLst>
            <pc:docMk/>
            <pc:sldMk cId="1148643050" sldId="267"/>
            <ac:spMk id="5" creationId="{E57C3FAB-1BC2-B6D9-A4CC-6B92DCEE5C7B}"/>
          </ac:spMkLst>
        </pc:spChg>
        <pc:picChg chg="add mod">
          <ac:chgData name="Sue Cromhout" userId="dc64cbbc-055f-4f50-b085-8a072fc338ca" providerId="ADAL" clId="{FFDE377F-036A-4941-81D0-5DCFF6ABC29B}" dt="2022-11-23T13:28:14.909" v="64" actId="1076"/>
          <ac:picMkLst>
            <pc:docMk/>
            <pc:sldMk cId="1148643050" sldId="267"/>
            <ac:picMk id="7" creationId="{E0788378-DB74-B658-9B12-F26D4C734C7C}"/>
          </ac:picMkLst>
        </pc:picChg>
      </pc:sldChg>
      <pc:sldChg chg="del">
        <pc:chgData name="Sue Cromhout" userId="dc64cbbc-055f-4f50-b085-8a072fc338ca" providerId="ADAL" clId="{FFDE377F-036A-4941-81D0-5DCFF6ABC29B}" dt="2022-11-23T13:29:43.174" v="65" actId="47"/>
        <pc:sldMkLst>
          <pc:docMk/>
          <pc:sldMk cId="280389832" sldId="268"/>
        </pc:sldMkLst>
      </pc:sldChg>
      <pc:sldChg chg="del">
        <pc:chgData name="Sue Cromhout" userId="dc64cbbc-055f-4f50-b085-8a072fc338ca" providerId="ADAL" clId="{FFDE377F-036A-4941-81D0-5DCFF6ABC29B}" dt="2022-11-23T13:29:47.402" v="66" actId="47"/>
        <pc:sldMkLst>
          <pc:docMk/>
          <pc:sldMk cId="4003868302" sldId="269"/>
        </pc:sldMkLst>
      </pc:sldChg>
      <pc:sldChg chg="modSp mod">
        <pc:chgData name="Sue Cromhout" userId="dc64cbbc-055f-4f50-b085-8a072fc338ca" providerId="ADAL" clId="{FFDE377F-036A-4941-81D0-5DCFF6ABC29B}" dt="2022-11-23T13:30:55.080" v="85" actId="113"/>
        <pc:sldMkLst>
          <pc:docMk/>
          <pc:sldMk cId="3421327502" sldId="270"/>
        </pc:sldMkLst>
        <pc:spChg chg="mod">
          <ac:chgData name="Sue Cromhout" userId="dc64cbbc-055f-4f50-b085-8a072fc338ca" providerId="ADAL" clId="{FFDE377F-036A-4941-81D0-5DCFF6ABC29B}" dt="2022-11-23T13:29:57.609" v="69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FFDE377F-036A-4941-81D0-5DCFF6ABC29B}" dt="2022-11-23T13:30:55.080" v="85" actId="113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FFDE377F-036A-4941-81D0-5DCFF6ABC29B}" dt="2022-11-23T13:30:59.191" v="86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FFDE377F-036A-4941-81D0-5DCFF6ABC29B}" dt="2022-11-23T13:31:00.471" v="87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FFDE377F-036A-4941-81D0-5DCFF6ABC29B}" dt="2022-11-23T13:11:56.928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FFDE377F-036A-4941-81D0-5DCFF6ABC29B}" dt="2022-11-23T13:11:56.928" v="8" actId="14100"/>
          <ac:spMkLst>
            <pc:docMk/>
            <pc:sldMk cId="4024235504" sldId="273"/>
            <ac:spMk id="4" creationId="{1405546F-2388-F782-71F5-578A32F62273}"/>
          </ac:spMkLst>
        </pc:spChg>
      </pc:sldChg>
    </pc:docChg>
  </pc:docChgLst>
  <pc:docChgLst>
    <pc:chgData name="Mel Houseman" userId="7d6e233f-1289-4a6a-9205-ee3f8642932a" providerId="ADAL" clId="{4F321ECC-787F-4FE8-8357-7BD27BFCC40D}"/>
    <pc:docChg chg="custSel modSld replTag delTag">
      <pc:chgData name="Mel Houseman" userId="7d6e233f-1289-4a6a-9205-ee3f8642932a" providerId="ADAL" clId="{4F321ECC-787F-4FE8-8357-7BD27BFCC40D}" dt="2022-12-13T16:41:02.997" v="4" actId="108"/>
      <pc:docMkLst>
        <pc:docMk/>
      </pc:docMkLst>
      <pc:sldChg chg="modSp mod replTag delTag">
        <pc:chgData name="Mel Houseman" userId="7d6e233f-1289-4a6a-9205-ee3f8642932a" providerId="ADAL" clId="{4F321ECC-787F-4FE8-8357-7BD27BFCC40D}" dt="2022-12-13T16:41:02.997" v="4" actId="108"/>
        <pc:sldMkLst>
          <pc:docMk/>
          <pc:sldMk cId="1333913575" sldId="278"/>
        </pc:sldMkLst>
        <pc:spChg chg="mod">
          <ac:chgData name="Mel Houseman" userId="7d6e233f-1289-4a6a-9205-ee3f8642932a" providerId="ADAL" clId="{4F321ECC-787F-4FE8-8357-7BD27BFCC40D}" dt="2022-12-13T16:41:02.997" v="4" actId="108"/>
          <ac:spMkLst>
            <pc:docMk/>
            <pc:sldMk cId="1333913575" sldId="278"/>
            <ac:spMk id="12" creationId="{D4DFC379-EE11-136F-C330-EEF3343719F1}"/>
          </ac:spMkLst>
        </pc:spChg>
      </pc:sldChg>
    </pc:docChg>
  </pc:docChgLst>
  <pc:docChgLst>
    <pc:chgData name="Sue Cromhout" userId="dc64cbbc-055f-4f50-b085-8a072fc338ca" providerId="ADAL" clId="{71BAF3B0-6667-4388-B9A3-E7E914A10B54}"/>
    <pc:docChg chg="modSld">
      <pc:chgData name="Sue Cromhout" userId="dc64cbbc-055f-4f50-b085-8a072fc338ca" providerId="ADAL" clId="{71BAF3B0-6667-4388-B9A3-E7E914A10B54}" dt="2022-11-23T13:35:02.031" v="42" actId="14100"/>
      <pc:docMkLst>
        <pc:docMk/>
      </pc:docMkLst>
      <pc:sldChg chg="modSp mod">
        <pc:chgData name="Sue Cromhout" userId="dc64cbbc-055f-4f50-b085-8a072fc338ca" providerId="ADAL" clId="{71BAF3B0-6667-4388-B9A3-E7E914A10B54}" dt="2022-11-23T13:34:29.271" v="27" actId="15"/>
        <pc:sldMkLst>
          <pc:docMk/>
          <pc:sldMk cId="3421327502" sldId="270"/>
        </pc:sldMkLst>
        <pc:spChg chg="mod">
          <ac:chgData name="Sue Cromhout" userId="dc64cbbc-055f-4f50-b085-8a072fc338ca" providerId="ADAL" clId="{71BAF3B0-6667-4388-B9A3-E7E914A10B54}" dt="2022-11-23T13:34:29.271" v="27" actId="15"/>
          <ac:spMkLst>
            <pc:docMk/>
            <pc:sldMk cId="3421327502" sldId="270"/>
            <ac:spMk id="6" creationId="{02B75B8A-94CD-F441-95F6-1DD882FFEE78}"/>
          </ac:spMkLst>
        </pc:spChg>
      </pc:sldChg>
      <pc:sldChg chg="modSp mod">
        <pc:chgData name="Sue Cromhout" userId="dc64cbbc-055f-4f50-b085-8a072fc338ca" providerId="ADAL" clId="{71BAF3B0-6667-4388-B9A3-E7E914A10B54}" dt="2022-11-23T13:35:02.031" v="42" actId="14100"/>
        <pc:sldMkLst>
          <pc:docMk/>
          <pc:sldMk cId="4024235504" sldId="273"/>
        </pc:sldMkLst>
        <pc:spChg chg="mod">
          <ac:chgData name="Sue Cromhout" userId="dc64cbbc-055f-4f50-b085-8a072fc338ca" providerId="ADAL" clId="{71BAF3B0-6667-4388-B9A3-E7E914A10B54}" dt="2022-11-23T13:35:02.031" v="42" actId="14100"/>
          <ac:spMkLst>
            <pc:docMk/>
            <pc:sldMk cId="4024235504" sldId="273"/>
            <ac:spMk id="4" creationId="{1405546F-2388-F782-71F5-578A32F62273}"/>
          </ac:spMkLst>
        </pc:spChg>
      </pc:sldChg>
    </pc:docChg>
  </pc:docChgLst>
  <pc:docChgLst>
    <pc:chgData name="Mel Houseman" userId="7d6e233f-1289-4a6a-9205-ee3f8642932a" providerId="ADAL" clId="{BF12F8D4-1290-4FB6-8BE8-8A0BB541F31C}"/>
    <pc:docChg chg="custSel addSld delSld modSld replTag delTag">
      <pc:chgData name="Mel Houseman" userId="7d6e233f-1289-4a6a-9205-ee3f8642932a" providerId="ADAL" clId="{BF12F8D4-1290-4FB6-8BE8-8A0BB541F31C}" dt="2022-12-12T13:13:46.634" v="68"/>
      <pc:docMkLst>
        <pc:docMk/>
      </pc:docMkLst>
      <pc:sldChg chg="del replTag delTag">
        <pc:chgData name="Mel Houseman" userId="7d6e233f-1289-4a6a-9205-ee3f8642932a" providerId="ADAL" clId="{BF12F8D4-1290-4FB6-8BE8-8A0BB541F31C}" dt="2022-12-12T13:12:48.472" v="16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BF12F8D4-1290-4FB6-8BE8-8A0BB541F31C}" dt="2022-12-12T13:12:48.472" v="16" actId="47"/>
        <pc:sldMkLst>
          <pc:docMk/>
          <pc:sldMk cId="3282449821" sldId="265"/>
        </pc:sldMkLst>
      </pc:sldChg>
      <pc:sldChg chg="del replTag delTag">
        <pc:chgData name="Mel Houseman" userId="7d6e233f-1289-4a6a-9205-ee3f8642932a" providerId="ADAL" clId="{BF12F8D4-1290-4FB6-8BE8-8A0BB541F31C}" dt="2022-12-12T13:12:48.472" v="16" actId="47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BF12F8D4-1290-4FB6-8BE8-8A0BB541F31C}" dt="2022-12-12T13:12:48.472" v="16" actId="47"/>
        <pc:sldMkLst>
          <pc:docMk/>
          <pc:sldMk cId="1148643050" sldId="267"/>
        </pc:sldMkLst>
      </pc:sldChg>
      <pc:sldChg chg="delSp modSp mod replTag delTag">
        <pc:chgData name="Mel Houseman" userId="7d6e233f-1289-4a6a-9205-ee3f8642932a" providerId="ADAL" clId="{BF12F8D4-1290-4FB6-8BE8-8A0BB541F31C}" dt="2022-12-12T13:13:42.617" v="56"/>
        <pc:sldMkLst>
          <pc:docMk/>
          <pc:sldMk cId="3421327502" sldId="270"/>
        </pc:sldMkLst>
        <pc:spChg chg="mod">
          <ac:chgData name="Mel Houseman" userId="7d6e233f-1289-4a6a-9205-ee3f8642932a" providerId="ADAL" clId="{BF12F8D4-1290-4FB6-8BE8-8A0BB541F31C}" dt="2022-12-12T13:13:02.925" v="49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BF12F8D4-1290-4FB6-8BE8-8A0BB541F31C}" dt="2022-12-12T13:13:11.684" v="52" actId="1076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BF12F8D4-1290-4FB6-8BE8-8A0BB541F31C}" dt="2022-12-12T13:13:05.024" v="50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 replTag delTag">
        <pc:chgData name="Mel Houseman" userId="7d6e233f-1289-4a6a-9205-ee3f8642932a" providerId="ADAL" clId="{BF12F8D4-1290-4FB6-8BE8-8A0BB541F31C}" dt="2022-12-12T13:13:46.634" v="64" actId="47"/>
        <pc:sldMkLst>
          <pc:docMk/>
          <pc:sldMk cId="4024235504" sldId="273"/>
        </pc:sldMkLst>
      </pc:sldChg>
      <pc:sldChg chg="add replTag delTag">
        <pc:chgData name="Mel Houseman" userId="7d6e233f-1289-4a6a-9205-ee3f8642932a" providerId="ADAL" clId="{BF12F8D4-1290-4FB6-8BE8-8A0BB541F31C}" dt="2022-12-12T13:13:46.634" v="66"/>
        <pc:sldMkLst>
          <pc:docMk/>
          <pc:sldMk cId="1333913575" sldId="278"/>
        </pc:sldMkLst>
      </pc:sldChg>
      <pc:sldChg chg="add replTag delTag">
        <pc:chgData name="Mel Houseman" userId="7d6e233f-1289-4a6a-9205-ee3f8642932a" providerId="ADAL" clId="{BF12F8D4-1290-4FB6-8BE8-8A0BB541F31C}" dt="2022-12-12T13:12:51.029" v="23"/>
        <pc:sldMkLst>
          <pc:docMk/>
          <pc:sldMk cId="610140961" sldId="282"/>
        </pc:sldMkLst>
      </pc:sldChg>
      <pc:sldChg chg="add replTag delTag">
        <pc:chgData name="Mel Houseman" userId="7d6e233f-1289-4a6a-9205-ee3f8642932a" providerId="ADAL" clId="{BF12F8D4-1290-4FB6-8BE8-8A0BB541F31C}" dt="2022-12-12T13:12:51.031" v="25"/>
        <pc:sldMkLst>
          <pc:docMk/>
          <pc:sldMk cId="1362458148" sldId="283"/>
        </pc:sldMkLst>
      </pc:sldChg>
      <pc:sldChg chg="add replTag delTag">
        <pc:chgData name="Mel Houseman" userId="7d6e233f-1289-4a6a-9205-ee3f8642932a" providerId="ADAL" clId="{BF12F8D4-1290-4FB6-8BE8-8A0BB541F31C}" dt="2022-12-12T13:12:51.031" v="27"/>
        <pc:sldMkLst>
          <pc:docMk/>
          <pc:sldMk cId="1675202127" sldId="285"/>
        </pc:sldMkLst>
      </pc:sldChg>
      <pc:sldChg chg="add replTag delTag">
        <pc:chgData name="Mel Houseman" userId="7d6e233f-1289-4a6a-9205-ee3f8642932a" providerId="ADAL" clId="{BF12F8D4-1290-4FB6-8BE8-8A0BB541F31C}" dt="2022-12-12T13:12:51.034" v="29"/>
        <pc:sldMkLst>
          <pc:docMk/>
          <pc:sldMk cId="2347623649" sldId="286"/>
        </pc:sldMkLst>
      </pc:sldChg>
    </pc:docChg>
  </pc:docChgLst>
</pc:chgInfo>
</file>

<file path=ppt/media/image1.png>
</file>

<file path=ppt/media/image10.svg>
</file>

<file path=ppt/media/image11.jpeg>
</file>

<file path=ppt/media/image12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EB529-38D6-4FE4-9841-742EAF0DEA73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F6568-FB29-4F6D-8C94-1CE0897154F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98800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764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microsoft.com/en-us/office/insert-footnotes-and-endnotes-61f3fb1a-4717-414c-9a8f-015a5f3ff4cb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hyperlink" Target="https://support.microsoft.com/en-au/office/insert-a-table-of-contents-882e8564-0edb-435e-84b5-1d8552ccf0c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5323840" cy="6731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INTERMEDIATE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33913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 flipH="1"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62585" b="-1947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4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Content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14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2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3616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2: </a:t>
            </a:r>
            <a:r>
              <a:rPr lang="en-GB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Integrating and </a:t>
            </a:r>
          </a:p>
          <a:p>
            <a:pPr>
              <a:lnSpc>
                <a:spcPct val="115000"/>
              </a:lnSpc>
            </a:pPr>
            <a:r>
              <a:rPr lang="en-GB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re-elaborating digital content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2458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9824" t="-10218" r="-59324" b="-118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Content creation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Content creation and integration is to modify, refine and integrate new information and content into an existing content and resources to create new, original and relevant content and knowledge.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You should ask: Who am I trying to reach?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Start by carrying out research to ensure you are making the right choice.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FBE6E-9570-9C31-8D3F-D2F7F32AD7E4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57913" r="-579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latin typeface="+mj-lt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Storing your content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01AF-E3A6-2143-5F20-1CDCB3AAE455}"/>
              </a:ext>
            </a:extLst>
          </p:cNvPr>
          <p:cNvSpPr txBox="1">
            <a:spLocks/>
          </p:cNvSpPr>
          <p:nvPr/>
        </p:nvSpPr>
        <p:spPr>
          <a:xfrm>
            <a:off x="5403274" y="2589275"/>
            <a:ext cx="5751296" cy="35185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You should know the safest way save your content for ease of access but also security.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Cloud file sharing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can be a useful platform, which allows you to access content from any device.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Discover Dropbox, Google Drive, and One Drive and change the way you share your materials. </a:t>
            </a:r>
            <a:endParaRPr lang="en-US" sz="18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EF245-FB98-38AD-0CDD-49AD25036EE3}"/>
              </a:ext>
            </a:extLst>
          </p:cNvPr>
          <p:cNvSpPr/>
          <p:nvPr/>
        </p:nvSpPr>
        <p:spPr>
          <a:xfrm>
            <a:off x="11154569" y="958010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47623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Apply basic formatting </a:t>
            </a:r>
          </a:p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Watch the video about footnotes: </a:t>
            </a:r>
            <a:r>
              <a:rPr lang="en-GB" dirty="0">
                <a:solidFill>
                  <a:schemeClr val="bg1"/>
                </a:solidFill>
                <a:hlinkClick r:id="rId3"/>
              </a:rPr>
              <a:t>https://support.microsoft.com/en-us/office/insert-footnotes-and-endnotes-61f3fb1a-4717-414c-9a8f-015a5f3ff4cb</a:t>
            </a:r>
            <a:endParaRPr lang="en-GB" dirty="0">
              <a:solidFill>
                <a:schemeClr val="bg1"/>
              </a:solidFill>
            </a:endParaRPr>
          </a:p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Watch this video about content tables: </a:t>
            </a:r>
            <a:r>
              <a:rPr lang="en-GB" dirty="0">
                <a:solidFill>
                  <a:schemeClr val="bg1"/>
                </a:solidFill>
                <a:hlinkClick r:id="rId4"/>
              </a:rPr>
              <a:t>https://support.microsoft.com/en-au/office/insert-a-table-of-contents-882e8564-0edb-435e-84b5-1d8552ccf0c0</a:t>
            </a:r>
            <a:endParaRPr lang="en-GB" dirty="0">
              <a:solidFill>
                <a:schemeClr val="bg1"/>
              </a:solidFill>
            </a:endParaRPr>
          </a:p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Your facilitator will give you a text document.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Change the font style and size.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Create headings in the document.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Add a contents table at the start of the document.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Insert a footnote at the bottom of each page.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7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AEB76D-B5E5-4E67-945D-384F15A57D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  <ds:schemaRef ds:uri="7a3276f9-5a29-4b8b-86db-b2cbee5bcef7"/>
    <ds:schemaRef ds:uri="80410c6c-435d-47a5-98ec-3d1e82fadd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252</Words>
  <Application>Microsoft Office PowerPoint</Application>
  <PresentationFormat>Widescreen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2022-12-13T16:41:05Z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